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80" r:id="rId9"/>
    <p:sldId id="260" r:id="rId10"/>
    <p:sldId id="274" r:id="rId11"/>
    <p:sldId id="275" r:id="rId12"/>
    <p:sldId id="277" r:id="rId13"/>
    <p:sldId id="262" r:id="rId14"/>
    <p:sldId id="279" r:id="rId15"/>
    <p:sldId id="263" r:id="rId16"/>
    <p:sldId id="281" r:id="rId17"/>
    <p:sldId id="264" r:id="rId18"/>
    <p:sldId id="26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>
        <p:scale>
          <a:sx n="125" d="100"/>
          <a:sy n="125" d="100"/>
        </p:scale>
        <p:origin x="119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36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06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778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7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6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15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23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1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3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70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LhCZth6pCvwqBGGq5Oth41/Maquette-desktop---Menu-Maker-by-Qwenta-(Copy)?type=design&amp;node-id=0%3A410&amp;mode=design&amp;t=3YFxHvm5qFT4RRMu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MOMBRUN Steeve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15/04/2014 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1BB5EB-CD30-84C7-6184-CD0F9B07C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95" y="1120925"/>
            <a:ext cx="7435692" cy="3577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34775" y="820083"/>
            <a:ext cx="83205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Capture(s) d'écran du tableau Kanban</a:t>
            </a: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1BB5EB-CD30-84C7-6184-CD0F9B07C0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36049" y="1575664"/>
            <a:ext cx="3319226" cy="28744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A1BB5EB-CD30-84C7-6184-CD0F9B07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3244" y="1575664"/>
            <a:ext cx="3262129" cy="28744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85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34775" y="1085525"/>
            <a:ext cx="83205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Comment le tableau facilite le suivi et la coordination de l'équipe.</a:t>
            </a: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19CCC4-D314-DB38-99D9-8D7820188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775" y="1962797"/>
            <a:ext cx="6839949" cy="2460520"/>
          </a:xfrm>
        </p:spPr>
        <p:txBody>
          <a:bodyPr/>
          <a:lstStyle/>
          <a:p>
            <a:pPr marL="114300" indent="0">
              <a:buNone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La division en taches permet à chaque collaborateur de l’équipe d’être responsable de celle-ci afin de la mener à terme et la parallélisation du travaille entre front et back.</a:t>
            </a:r>
          </a:p>
        </p:txBody>
      </p:sp>
    </p:spTree>
    <p:extLst>
      <p:ext uri="{BB962C8B-B14F-4D97-AF65-F5344CB8AC3E}">
        <p14:creationId xmlns:p14="http://schemas.microsoft.com/office/powerpoint/2010/main" val="387013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A4CFD5-9C73-D493-E068-A5116379D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62" r="-472"/>
          <a:stretch/>
        </p:blipFill>
        <p:spPr>
          <a:xfrm>
            <a:off x="1714500" y="1017725"/>
            <a:ext cx="6819900" cy="37804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49D2E3-AD2A-4843-1BE9-EF1FBFC2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927" y="1017725"/>
            <a:ext cx="6324886" cy="3880923"/>
          </a:xfrm>
          <a:prstGeom prst="rect">
            <a:avLst/>
          </a:prstGeom>
        </p:spPr>
      </p:pic>
      <p:sp>
        <p:nvSpPr>
          <p:cNvPr id="104" name="Google Shape;104;p19"/>
          <p:cNvSpPr txBox="1"/>
          <p:nvPr/>
        </p:nvSpPr>
        <p:spPr>
          <a:xfrm>
            <a:off x="387187" y="925951"/>
            <a:ext cx="4137225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Connexion</a:t>
            </a:r>
            <a:r>
              <a:rPr lang="en-US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au Back Office</a:t>
            </a: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7443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7B386A-6C64-D37F-4C87-5A73F36B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945" y="842867"/>
            <a:ext cx="4915630" cy="40356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7B386A-6C64-D37F-4C87-5A73F36B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53945" y="865767"/>
            <a:ext cx="4915630" cy="39898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70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434775" y="1085525"/>
            <a:ext cx="8320500" cy="230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Résumé des points clés</a:t>
            </a: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équipe composé de : 1 Product </a:t>
            </a:r>
            <a:r>
              <a:rPr lang="fr-FR" sz="12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Owner</a:t>
            </a: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1 dev Back, 1 dev Front, 1 Web Designer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Méthodologie : Cycle en V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Suivie de l’avancé du projet : via tableau Kanban sur Trello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Temps estimé : 20 jours (17jours de dev, 3 jours de recettage client)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Echange avec </a:t>
            </a:r>
            <a:r>
              <a:rPr lang="fr-FR" sz="12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Qwenta</a:t>
            </a: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Via Google </a:t>
            </a:r>
            <a:r>
              <a:rPr lang="fr-FR" sz="12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Meet</a:t>
            </a:r>
            <a:r>
              <a:rPr lang="fr-FR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D7FC41A9-5EAC-716D-68D0-2A717C5FBF28}"/>
              </a:ext>
            </a:extLst>
          </p:cNvPr>
          <p:cNvSpPr txBox="1"/>
          <p:nvPr/>
        </p:nvSpPr>
        <p:spPr>
          <a:xfrm>
            <a:off x="434775" y="1460949"/>
            <a:ext cx="8320500" cy="15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est une application proposé par Qwenta à destination des restaurateurs.</a:t>
            </a:r>
            <a:br>
              <a:rPr lang="fr" sz="15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Cette application leur permettra de créer rapidement la presentation de leur menu, de la diffuser via Insta et Ou Deliveroo et de demander l’impression de leur menu.</a:t>
            </a:r>
            <a:endParaRPr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968E02-D7FD-5BB8-42B1-D94E4A63C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78" y="445025"/>
            <a:ext cx="3073451" cy="4535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34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CF4B54-15D1-7B0F-72D4-024178FD7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934" y="892098"/>
            <a:ext cx="5535641" cy="406452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22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CF4B54-15D1-7B0F-72D4-024178FD7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3934" y="892098"/>
            <a:ext cx="5535640" cy="406452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16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2020" dirty="0">
                <a:latin typeface="Montserrat"/>
                <a:ea typeface="Montserrat"/>
                <a:cs typeface="Montserrat"/>
                <a:sym typeface="Montserrat"/>
              </a:rPr>
              <a:t>Démonstration</a:t>
            </a: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 de la maquette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61940" y="2233123"/>
            <a:ext cx="2820120" cy="67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i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Lien de la maquette</a:t>
            </a:r>
            <a:endParaRPr lang="fr" i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endParaRPr lang="fr-FR" i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  <a:hlinkClick r:id="rId3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41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DE80FB-3757-13EC-7404-54B33053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7482" y="1017725"/>
            <a:ext cx="7057021" cy="38507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03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7E50F8-EE61-DCF5-4EC6-919F38C9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8" y="1017724"/>
            <a:ext cx="7703820" cy="385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2283464-6DBD-C40C-753E-1A7795CFE5AC}"/>
              </a:ext>
            </a:extLst>
          </p:cNvPr>
          <p:cNvSpPr txBox="1"/>
          <p:nvPr/>
        </p:nvSpPr>
        <p:spPr>
          <a:xfrm>
            <a:off x="631151" y="4514579"/>
            <a:ext cx="8175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/>
              <a:t>Cycle en V </a:t>
            </a:r>
            <a:r>
              <a:rPr lang="fr-FR" sz="1000" dirty="0"/>
              <a:t>avec prototypage virtuel (1 et 2) et itérations basées sur la mise en œuvre des composants (3) et l'intégration des composants (4).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3C042E-FDEA-F4A9-3BE5-A739CE25DC36}"/>
              </a:ext>
            </a:extLst>
          </p:cNvPr>
          <p:cNvSpPr txBox="1"/>
          <p:nvPr/>
        </p:nvSpPr>
        <p:spPr>
          <a:xfrm>
            <a:off x="6594720" y="4125776"/>
            <a:ext cx="20154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i="1" dirty="0">
                <a:solidFill>
                  <a:schemeClr val="bg1">
                    <a:lumMod val="50000"/>
                  </a:schemeClr>
                </a:solidFill>
              </a:rPr>
              <a:t>https://fr.wikipedia.org/wiki/Cycle_en_V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AA210-2E8C-ED8C-FD93-B934B6822EE4}"/>
              </a:ext>
            </a:extLst>
          </p:cNvPr>
          <p:cNvSpPr/>
          <p:nvPr/>
        </p:nvSpPr>
        <p:spPr>
          <a:xfrm>
            <a:off x="7235346" y="2266298"/>
            <a:ext cx="952656" cy="373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140D7-399E-2FE5-EFAB-7854FB48D24A}"/>
              </a:ext>
            </a:extLst>
          </p:cNvPr>
          <p:cNvSpPr/>
          <p:nvPr/>
        </p:nvSpPr>
        <p:spPr>
          <a:xfrm>
            <a:off x="7078824" y="2756762"/>
            <a:ext cx="952656" cy="373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32412-5C9C-E94A-50F2-6B7EBF4215CF}"/>
              </a:ext>
            </a:extLst>
          </p:cNvPr>
          <p:cNvSpPr/>
          <p:nvPr/>
        </p:nvSpPr>
        <p:spPr>
          <a:xfrm>
            <a:off x="7078824" y="3600672"/>
            <a:ext cx="952656" cy="373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12609</TotalTime>
  <Words>317</Words>
  <Application>Microsoft Office PowerPoint</Application>
  <PresentationFormat>Affichage à l'écran (16:9)</PresentationFormat>
  <Paragraphs>52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Montserrat</vt:lpstr>
      <vt:lpstr>Arial</vt:lpstr>
      <vt:lpstr>Simple Light</vt:lpstr>
      <vt:lpstr>Présentation PowerPoint</vt:lpstr>
      <vt:lpstr>Sommaire</vt:lpstr>
      <vt:lpstr>Contexte du Projet</vt:lpstr>
      <vt:lpstr>Aperçu de la maquette </vt:lpstr>
      <vt:lpstr>Aperçu de la maquette </vt:lpstr>
      <vt:lpstr>Aperçu de la maquette </vt:lpstr>
      <vt:lpstr>Démonstration de la maquette </vt:lpstr>
      <vt:lpstr>Méthodologie utilisée</vt:lpstr>
      <vt:lpstr>Méthodologie utilisée</vt:lpstr>
      <vt:lpstr>Suivi du projet avec le Kanban</vt:lpstr>
      <vt:lpstr>Suivi du projet avec le Kanban</vt:lpstr>
      <vt:lpstr>Suivi du projet avec le Kanban</vt:lpstr>
      <vt:lpstr>Spécifications techniques</vt:lpstr>
      <vt:lpstr>Spécifications techniques</vt:lpstr>
      <vt:lpstr>Veille Technologique</vt:lpstr>
      <vt:lpstr>Veille Technologique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Steeve MOMBRUN</cp:lastModifiedBy>
  <cp:revision>6</cp:revision>
  <dcterms:modified xsi:type="dcterms:W3CDTF">2024-04-29T10:53:00Z</dcterms:modified>
</cp:coreProperties>
</file>